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ms-M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BF727-89BE-46A0-B54E-5472353A88E3}" type="datetimeFigureOut">
              <a:rPr lang="ms-MY" smtClean="0"/>
              <a:t>03/06/2008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B4C3-7B10-4403-BD90-17A7232B5B14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BF727-89BE-46A0-B54E-5472353A88E3}" type="datetimeFigureOut">
              <a:rPr lang="ms-MY" smtClean="0"/>
              <a:t>03/06/2008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B4C3-7B10-4403-BD90-17A7232B5B14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BF727-89BE-46A0-B54E-5472353A88E3}" type="datetimeFigureOut">
              <a:rPr lang="ms-MY" smtClean="0"/>
              <a:t>03/06/2008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B4C3-7B10-4403-BD90-17A7232B5B14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BF727-89BE-46A0-B54E-5472353A88E3}" type="datetimeFigureOut">
              <a:rPr lang="ms-MY" smtClean="0"/>
              <a:t>03/06/2008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B4C3-7B10-4403-BD90-17A7232B5B14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BF727-89BE-46A0-B54E-5472353A88E3}" type="datetimeFigureOut">
              <a:rPr lang="ms-MY" smtClean="0"/>
              <a:t>03/06/2008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B4C3-7B10-4403-BD90-17A7232B5B14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BF727-89BE-46A0-B54E-5472353A88E3}" type="datetimeFigureOut">
              <a:rPr lang="ms-MY" smtClean="0"/>
              <a:t>03/06/2008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B4C3-7B10-4403-BD90-17A7232B5B14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BF727-89BE-46A0-B54E-5472353A88E3}" type="datetimeFigureOut">
              <a:rPr lang="ms-MY" smtClean="0"/>
              <a:t>03/06/2008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B4C3-7B10-4403-BD90-17A7232B5B14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BF727-89BE-46A0-B54E-5472353A88E3}" type="datetimeFigureOut">
              <a:rPr lang="ms-MY" smtClean="0"/>
              <a:t>03/06/2008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B4C3-7B10-4403-BD90-17A7232B5B14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BF727-89BE-46A0-B54E-5472353A88E3}" type="datetimeFigureOut">
              <a:rPr lang="ms-MY" smtClean="0"/>
              <a:t>03/06/2008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B4C3-7B10-4403-BD90-17A7232B5B14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BF727-89BE-46A0-B54E-5472353A88E3}" type="datetimeFigureOut">
              <a:rPr lang="ms-MY" smtClean="0"/>
              <a:t>03/06/2008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B4C3-7B10-4403-BD90-17A7232B5B14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BF727-89BE-46A0-B54E-5472353A88E3}" type="datetimeFigureOut">
              <a:rPr lang="ms-MY" smtClean="0"/>
              <a:t>03/06/2008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B4C3-7B10-4403-BD90-17A7232B5B14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BF727-89BE-46A0-B54E-5472353A88E3}" type="datetimeFigureOut">
              <a:rPr lang="ms-MY" smtClean="0"/>
              <a:t>03/06/2008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8B4C3-7B10-4403-BD90-17A7232B5B14}" type="slidenum">
              <a:rPr lang="ms-MY" smtClean="0"/>
              <a:t>‹#›</a:t>
            </a:fld>
            <a:endParaRPr lang="ms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s-M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3"/>
            <a:ext cx="2643206" cy="642941"/>
          </a:xfr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1800" b="1" spc="50" dirty="0" smtClean="0">
                <a:ln w="11430"/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iner Hand ITC" pitchFamily="66" charset="0"/>
              </a:rPr>
              <a:t>KHUTBAH JUMAAT </a:t>
            </a:r>
            <a:br>
              <a:rPr lang="en-US" sz="1800" b="1" spc="50" dirty="0" smtClean="0">
                <a:ln w="11430"/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iner Hand ITC" pitchFamily="66" charset="0"/>
              </a:rPr>
            </a:br>
            <a:r>
              <a:rPr lang="en-US" sz="1800" b="1" spc="50" dirty="0" smtClean="0">
                <a:ln w="11430"/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iner Hand ITC" pitchFamily="66" charset="0"/>
              </a:rPr>
              <a:t>MULTIMEDIA</a:t>
            </a:r>
            <a:endParaRPr lang="ms-MY" sz="1800" b="1" spc="50" dirty="0">
              <a:ln w="11430"/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iner Hand ITC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928670"/>
            <a:ext cx="6986614" cy="1214446"/>
          </a:xfrm>
          <a:noFill/>
        </p:spPr>
        <p:txBody>
          <a:bodyPr>
            <a:normAutofit fontScale="92500"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spcBef>
                <a:spcPts val="0"/>
              </a:spcBef>
            </a:pPr>
            <a:r>
              <a:rPr lang="en-US" sz="28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lgerian" pitchFamily="82" charset="0"/>
              </a:rPr>
              <a:t>KHUTBAH KHAS SEMPENA </a:t>
            </a:r>
          </a:p>
          <a:p>
            <a:pPr>
              <a:spcBef>
                <a:spcPts val="0"/>
              </a:spcBef>
            </a:pPr>
            <a:r>
              <a:rPr lang="en-US" sz="28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lgerian" pitchFamily="82" charset="0"/>
              </a:rPr>
              <a:t>KEPUTERAAN SERI PADUKA BAGINDA      </a:t>
            </a:r>
          </a:p>
          <a:p>
            <a:pPr>
              <a:spcBef>
                <a:spcPts val="0"/>
              </a:spcBef>
            </a:pPr>
            <a:r>
              <a:rPr lang="en-US" sz="28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lgerian" pitchFamily="82" charset="0"/>
              </a:rPr>
              <a:t>      YANG DI PERTUAN AGONG</a:t>
            </a:r>
            <a:endParaRPr lang="ms-MY" sz="2800" b="1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2546331"/>
            <a:ext cx="5929354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Bernard MT Condensed" pitchFamily="18" charset="0"/>
              </a:rPr>
              <a:t>“SERI PADUKA YANG DI PERTUAN AGONG  </a:t>
            </a:r>
          </a:p>
          <a:p>
            <a:pPr algn="ctr"/>
            <a:r>
              <a:rPr lang="en-US" sz="2800" b="1" cap="all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Bernard MT Condensed" pitchFamily="18" charset="0"/>
              </a:rPr>
              <a:t>SEBAGAI PAYUNG NEGARA” </a:t>
            </a:r>
            <a:endParaRPr lang="ms-MY" sz="2800" b="1" cap="all" dirty="0">
              <a:ln w="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Bernard MT Condense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5458" y="130710"/>
            <a:ext cx="1375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SIRI 22/2008</a:t>
            </a:r>
            <a:endParaRPr lang="ms-MY" dirty="0"/>
          </a:p>
        </p:txBody>
      </p:sp>
      <p:sp>
        <p:nvSpPr>
          <p:cNvPr id="7" name="TextBox 6"/>
          <p:cNvSpPr txBox="1"/>
          <p:nvPr/>
        </p:nvSpPr>
        <p:spPr>
          <a:xfrm>
            <a:off x="2285984" y="3857628"/>
            <a:ext cx="42611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6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JUN  2008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BERSAMAAN </a:t>
            </a:r>
          </a:p>
          <a:p>
            <a:pPr algn="ctr"/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JAMADIL AKHIR 1429</a:t>
            </a:r>
            <a:endParaRPr lang="ms-MY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65218" y="5857892"/>
            <a:ext cx="6050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F0"/>
                </a:solidFill>
                <a:latin typeface="Freestyle Script" pitchFamily="66" charset="0"/>
              </a:rPr>
              <a:t>JABATAN HAL EHWAL AGAMA TERENGGANU</a:t>
            </a:r>
            <a:endParaRPr lang="ms-MY" sz="3200" b="1" dirty="0">
              <a:solidFill>
                <a:srgbClr val="00B0F0"/>
              </a:solidFill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FFFF00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KHUTBAH JUMAAT  MULTIMEDIA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KHUTBAH JUMAAT  MULTIMEDIA</dc:title>
  <dc:creator>MyPC</dc:creator>
  <cp:lastModifiedBy>MyPC</cp:lastModifiedBy>
  <cp:revision>7</cp:revision>
  <dcterms:created xsi:type="dcterms:W3CDTF">2008-06-02T16:29:31Z</dcterms:created>
  <dcterms:modified xsi:type="dcterms:W3CDTF">2008-06-02T17:33:56Z</dcterms:modified>
</cp:coreProperties>
</file>